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9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0032-FD4A-8747-B986-CB310B108A21}" type="datetimeFigureOut">
              <a:rPr lang="it-IT" smtClean="0"/>
              <a:t>17/10/16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B0BD-B942-264A-A01B-6FB646E2638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2449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0032-FD4A-8747-B986-CB310B108A21}" type="datetimeFigureOut">
              <a:rPr lang="it-IT" smtClean="0"/>
              <a:t>17/10/16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B0BD-B942-264A-A01B-6FB646E2638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8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0032-FD4A-8747-B986-CB310B108A21}" type="datetimeFigureOut">
              <a:rPr lang="it-IT" smtClean="0"/>
              <a:t>17/10/16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B0BD-B942-264A-A01B-6FB646E2638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798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0032-FD4A-8747-B986-CB310B108A21}" type="datetimeFigureOut">
              <a:rPr lang="it-IT" smtClean="0"/>
              <a:t>17/10/16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B0BD-B942-264A-A01B-6FB646E2638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9742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0032-FD4A-8747-B986-CB310B108A21}" type="datetimeFigureOut">
              <a:rPr lang="it-IT" smtClean="0"/>
              <a:t>17/10/16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B0BD-B942-264A-A01B-6FB646E2638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983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0032-FD4A-8747-B986-CB310B108A21}" type="datetimeFigureOut">
              <a:rPr lang="it-IT" smtClean="0"/>
              <a:t>17/10/16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B0BD-B942-264A-A01B-6FB646E2638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7971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0032-FD4A-8747-B986-CB310B108A21}" type="datetimeFigureOut">
              <a:rPr lang="it-IT" smtClean="0"/>
              <a:t>17/10/16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B0BD-B942-264A-A01B-6FB646E2638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4999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0032-FD4A-8747-B986-CB310B108A21}" type="datetimeFigureOut">
              <a:rPr lang="it-IT" smtClean="0"/>
              <a:t>17/10/16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B0BD-B942-264A-A01B-6FB646E2638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72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0032-FD4A-8747-B986-CB310B108A21}" type="datetimeFigureOut">
              <a:rPr lang="it-IT" smtClean="0"/>
              <a:t>17/10/16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B0BD-B942-264A-A01B-6FB646E2638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662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0032-FD4A-8747-B986-CB310B108A21}" type="datetimeFigureOut">
              <a:rPr lang="it-IT" smtClean="0"/>
              <a:t>17/10/16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B0BD-B942-264A-A01B-6FB646E2638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914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0032-FD4A-8747-B986-CB310B108A21}" type="datetimeFigureOut">
              <a:rPr lang="it-IT" smtClean="0"/>
              <a:t>17/10/16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B0BD-B942-264A-A01B-6FB646E2638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4543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20032-FD4A-8747-B986-CB310B108A21}" type="datetimeFigureOut">
              <a:rPr lang="it-IT" smtClean="0"/>
              <a:t>17/10/16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3B0BD-B942-264A-A01B-6FB646E2638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629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62049" y="1793855"/>
            <a:ext cx="8881951" cy="4877704"/>
          </a:xfrm>
        </p:spPr>
        <p:txBody>
          <a:bodyPr>
            <a:normAutofit fontScale="62500" lnSpcReduction="20000"/>
          </a:bodyPr>
          <a:lstStyle/>
          <a:p>
            <a:pPr algn="l"/>
            <a:endParaRPr lang="it-IT" dirty="0"/>
          </a:p>
          <a:p>
            <a:pPr algn="l"/>
            <a:r>
              <a:rPr lang="it-IT" dirty="0" smtClean="0"/>
              <a:t>10.00</a:t>
            </a:r>
            <a:r>
              <a:rPr lang="it-IT" dirty="0"/>
              <a:t>-10.30     Paola Del Negro, Il blu dell'OGS: ricerca per il mare</a:t>
            </a:r>
          </a:p>
          <a:p>
            <a:pPr algn="l"/>
            <a:r>
              <a:rPr lang="it-IT" dirty="0"/>
              <a:t>10.30-11.00     Giuseppe Civitarese, Oceanografia del Mediterraneo: approcci innovativi per nuovi risultati</a:t>
            </a:r>
          </a:p>
          <a:p>
            <a:pPr algn="l"/>
            <a:r>
              <a:rPr lang="it-IT" dirty="0"/>
              <a:t>11.00-11.15     Michele Giani, Studio delle serie temporali come strumento per la valutazione dei cambiamenti dell'Adriatico settentrionale</a:t>
            </a:r>
          </a:p>
          <a:p>
            <a:pPr algn="l"/>
            <a:r>
              <a:rPr lang="it-IT" dirty="0"/>
              <a:t>11.15-11.30     Pausa</a:t>
            </a:r>
          </a:p>
          <a:p>
            <a:pPr algn="l"/>
            <a:r>
              <a:rPr lang="it-IT" dirty="0"/>
              <a:t>11.30-11.45    Tamara </a:t>
            </a:r>
            <a:r>
              <a:rPr lang="it-IT" dirty="0" err="1"/>
              <a:t>Cibic</a:t>
            </a:r>
            <a:r>
              <a:rPr lang="it-IT" dirty="0"/>
              <a:t>, Valutazione della funzionalità dell'ecosistema marino come strumento di supporto decisionale per la gestione sostenibile di aree portuali</a:t>
            </a:r>
          </a:p>
          <a:p>
            <a:pPr algn="l"/>
            <a:r>
              <a:rPr lang="it-IT" dirty="0"/>
              <a:t>11.45-12.00     Cosimo </a:t>
            </a:r>
            <a:r>
              <a:rPr lang="it-IT" dirty="0" err="1"/>
              <a:t>Solidoro</a:t>
            </a:r>
            <a:r>
              <a:rPr lang="it-IT" dirty="0"/>
              <a:t>, Che mare fa?  Previsioni, proiezioni e valutazioni sullo stato dei sistemi marini</a:t>
            </a:r>
          </a:p>
          <a:p>
            <a:pPr algn="l"/>
            <a:r>
              <a:rPr lang="it-IT" dirty="0"/>
              <a:t>12.00-12.15     Alessandra </a:t>
            </a:r>
            <a:r>
              <a:rPr lang="it-IT" dirty="0" err="1"/>
              <a:t>Giorgetti</a:t>
            </a:r>
            <a:r>
              <a:rPr lang="it-IT" dirty="0"/>
              <a:t>, La piramide dell'informazione: dai dati alla conoscenza</a:t>
            </a:r>
          </a:p>
          <a:p>
            <a:pPr algn="l"/>
            <a:r>
              <a:rPr lang="it-IT" dirty="0"/>
              <a:t>12.15-12.30     </a:t>
            </a:r>
            <a:r>
              <a:rPr lang="it-IT" dirty="0" err="1"/>
              <a:t>Rajesh</a:t>
            </a:r>
            <a:r>
              <a:rPr lang="it-IT" dirty="0"/>
              <a:t> </a:t>
            </a:r>
            <a:r>
              <a:rPr lang="it-IT" dirty="0" err="1"/>
              <a:t>Nair</a:t>
            </a:r>
            <a:r>
              <a:rPr lang="it-IT" dirty="0"/>
              <a:t>, Calibrazioni e tarature: la precisione come base della ricerca per il mare</a:t>
            </a:r>
          </a:p>
          <a:p>
            <a:pPr algn="l"/>
            <a:r>
              <a:rPr lang="it-IT" dirty="0"/>
              <a:t>12.30-13.00     Maria Cristina </a:t>
            </a:r>
            <a:r>
              <a:rPr lang="it-IT" dirty="0" err="1"/>
              <a:t>Pedicchio</a:t>
            </a:r>
            <a:r>
              <a:rPr lang="it-IT"/>
              <a:t>, </a:t>
            </a:r>
            <a:r>
              <a:rPr lang="it-IT" smtClean="0"/>
              <a:t>Chiusura</a:t>
            </a:r>
            <a:endParaRPr lang="it-IT" dirty="0"/>
          </a:p>
        </p:txBody>
      </p:sp>
      <p:pic>
        <p:nvPicPr>
          <p:cNvPr id="5" name="Immagine 4" descr="Allegato di posta elettronic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49" y="20148"/>
            <a:ext cx="8708092" cy="177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7396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Macintosh PowerPoint</Application>
  <PresentationFormat>Presentazione su schermo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test drive</dc:creator>
  <cp:lastModifiedBy>test drive</cp:lastModifiedBy>
  <cp:revision>1</cp:revision>
  <dcterms:created xsi:type="dcterms:W3CDTF">2016-10-17T08:03:54Z</dcterms:created>
  <dcterms:modified xsi:type="dcterms:W3CDTF">2016-10-17T08:06:47Z</dcterms:modified>
</cp:coreProperties>
</file>